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55B"/>
    <a:srgbClr val="D20000"/>
    <a:srgbClr val="2E5292"/>
    <a:srgbClr val="FAD8E2"/>
    <a:srgbClr val="F6D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89" autoAdjust="0"/>
    <p:restoredTop sz="94660"/>
  </p:normalViewPr>
  <p:slideViewPr>
    <p:cSldViewPr snapToGrid="0">
      <p:cViewPr varScale="1">
        <p:scale>
          <a:sx n="83" d="100"/>
          <a:sy n="83" d="100"/>
        </p:scale>
        <p:origin x="19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5F67-4B4C-416E-8384-D205FDCF4D6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3FB-2532-4B4B-992A-B92EB36F3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96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5F67-4B4C-416E-8384-D205FDCF4D6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3FB-2532-4B4B-992A-B92EB36F3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29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5F67-4B4C-416E-8384-D205FDCF4D6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3FB-2532-4B4B-992A-B92EB36F3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55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5F67-4B4C-416E-8384-D205FDCF4D6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3FB-2532-4B4B-992A-B92EB36F3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24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5F67-4B4C-416E-8384-D205FDCF4D6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3FB-2532-4B4B-992A-B92EB36F3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02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5F67-4B4C-416E-8384-D205FDCF4D6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3FB-2532-4B4B-992A-B92EB36F3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19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5F67-4B4C-416E-8384-D205FDCF4D6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3FB-2532-4B4B-992A-B92EB36F3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12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5F67-4B4C-416E-8384-D205FDCF4D6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3FB-2532-4B4B-992A-B92EB36F3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93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5F67-4B4C-416E-8384-D205FDCF4D6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3FB-2532-4B4B-992A-B92EB36F3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6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5F67-4B4C-416E-8384-D205FDCF4D6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3FB-2532-4B4B-992A-B92EB36F3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98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5F67-4B4C-416E-8384-D205FDCF4D6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E3FB-2532-4B4B-992A-B92EB36F3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94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15F67-4B4C-416E-8384-D205FDCF4D6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FE3FB-2532-4B4B-992A-B92EB36F3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8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2843815" y="2387468"/>
            <a:ext cx="7052539" cy="70806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170433" y="2943404"/>
            <a:ext cx="2430313" cy="6073278"/>
          </a:xfrm>
          <a:prstGeom prst="roundRect">
            <a:avLst/>
          </a:prstGeom>
          <a:solidFill>
            <a:srgbClr val="E3255B"/>
          </a:solidFill>
          <a:ln w="57150">
            <a:solidFill>
              <a:srgbClr val="E3255B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児童生徒の実態</a:t>
            </a:r>
            <a:endParaRPr kumimoji="1" lang="en-US" altLang="ja-JP" b="1" dirty="0" smtClean="0">
              <a:solidFill>
                <a:schemeClr val="bg1"/>
              </a:solidFill>
            </a:endParaRPr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1" y="691313"/>
            <a:ext cx="275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学校</a:t>
            </a:r>
            <a:endParaRPr kumimoji="1"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授業デザインマップ</a:t>
            </a:r>
            <a:endParaRPr kumimoji="1" lang="en-US" altLang="ja-JP" sz="2400" u="sng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73150" y="2739701"/>
            <a:ext cx="2268021" cy="535531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265183" y="2728126"/>
            <a:ext cx="2261967" cy="535531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35" name="角丸四角形 34"/>
          <p:cNvSpPr/>
          <p:nvPr/>
        </p:nvSpPr>
        <p:spPr>
          <a:xfrm>
            <a:off x="3059068" y="2820911"/>
            <a:ext cx="6605793" cy="1542226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37" name="角丸四角形 36"/>
          <p:cNvSpPr/>
          <p:nvPr/>
        </p:nvSpPr>
        <p:spPr>
          <a:xfrm>
            <a:off x="3070102" y="6401700"/>
            <a:ext cx="6594759" cy="162085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592AF26C-1417-4C44-95B6-E358DA74A0B0}"/>
              </a:ext>
            </a:extLst>
          </p:cNvPr>
          <p:cNvSpPr/>
          <p:nvPr/>
        </p:nvSpPr>
        <p:spPr>
          <a:xfrm>
            <a:off x="3678639" y="4819006"/>
            <a:ext cx="5349614" cy="524474"/>
          </a:xfrm>
          <a:prstGeom prst="round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2754775" y="226323"/>
            <a:ext cx="9687944" cy="1727702"/>
          </a:xfrm>
          <a:prstGeom prst="roundRect">
            <a:avLst/>
          </a:prstGeom>
          <a:solidFill>
            <a:srgbClr val="2E52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/>
              <a:t>めざす授業（授業における子どもの姿）</a:t>
            </a:r>
            <a:endParaRPr kumimoji="1" lang="en-US" altLang="ja-JP" b="1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25" name="下矢印 24"/>
          <p:cNvSpPr/>
          <p:nvPr/>
        </p:nvSpPr>
        <p:spPr>
          <a:xfrm rot="10800000">
            <a:off x="5274222" y="1701486"/>
            <a:ext cx="1858738" cy="901006"/>
          </a:xfrm>
          <a:prstGeom prst="downArrow">
            <a:avLst/>
          </a:prstGeom>
          <a:solidFill>
            <a:srgbClr val="00B0F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角丸四角形 46"/>
          <p:cNvSpPr/>
          <p:nvPr/>
        </p:nvSpPr>
        <p:spPr>
          <a:xfrm>
            <a:off x="3042043" y="4675316"/>
            <a:ext cx="6622818" cy="1542226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48" name="四角形: 角を丸くする 1">
            <a:extLst>
              <a:ext uri="{FF2B5EF4-FFF2-40B4-BE49-F238E27FC236}">
                <a16:creationId xmlns:a16="http://schemas.microsoft.com/office/drawing/2014/main" id="{592AF26C-1417-4C44-95B6-E358DA74A0B0}"/>
              </a:ext>
            </a:extLst>
          </p:cNvPr>
          <p:cNvSpPr/>
          <p:nvPr/>
        </p:nvSpPr>
        <p:spPr>
          <a:xfrm>
            <a:off x="3678640" y="2981441"/>
            <a:ext cx="5349613" cy="524474"/>
          </a:xfrm>
          <a:prstGeom prst="round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62" name="四角形: 角を丸くする 1">
            <a:extLst>
              <a:ext uri="{FF2B5EF4-FFF2-40B4-BE49-F238E27FC236}">
                <a16:creationId xmlns:a16="http://schemas.microsoft.com/office/drawing/2014/main" id="{592AF26C-1417-4C44-95B6-E358DA74A0B0}"/>
              </a:ext>
            </a:extLst>
          </p:cNvPr>
          <p:cNvSpPr/>
          <p:nvPr/>
        </p:nvSpPr>
        <p:spPr>
          <a:xfrm>
            <a:off x="3678638" y="6525697"/>
            <a:ext cx="5349615" cy="524474"/>
          </a:xfrm>
          <a:prstGeom prst="round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19" name="右矢印 18"/>
          <p:cNvSpPr/>
          <p:nvPr/>
        </p:nvSpPr>
        <p:spPr>
          <a:xfrm>
            <a:off x="2384384" y="4156701"/>
            <a:ext cx="1051185" cy="1676940"/>
          </a:xfrm>
          <a:prstGeom prst="rightArrow">
            <a:avLst/>
          </a:prstGeom>
          <a:solidFill>
            <a:srgbClr val="E3255B"/>
          </a:solidFill>
          <a:ln w="76200"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3070102" y="8146547"/>
            <a:ext cx="6594760" cy="117107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/>
              <a:t>学びの意欲を高めるための環境づくり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3" name="角丸四角形 62"/>
          <p:cNvSpPr/>
          <p:nvPr/>
        </p:nvSpPr>
        <p:spPr>
          <a:xfrm>
            <a:off x="10139423" y="2981441"/>
            <a:ext cx="2430313" cy="6053560"/>
          </a:xfrm>
          <a:prstGeom prst="roundRect">
            <a:avLst/>
          </a:prstGeom>
          <a:solidFill>
            <a:srgbClr val="00B050"/>
          </a:solidFill>
          <a:ln w="5715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体制・連携等</a:t>
            </a:r>
            <a:endParaRPr kumimoji="1" lang="en-US" altLang="ja-JP" b="1" dirty="0" smtClean="0">
              <a:solidFill>
                <a:schemeClr val="bg1"/>
              </a:solidFill>
            </a:endParaRPr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64" name="右矢印 63"/>
          <p:cNvSpPr/>
          <p:nvPr/>
        </p:nvSpPr>
        <p:spPr>
          <a:xfrm rot="-10800000">
            <a:off x="9271322" y="4156701"/>
            <a:ext cx="1068760" cy="1676940"/>
          </a:xfrm>
          <a:prstGeom prst="rightArrow">
            <a:avLst/>
          </a:prstGeom>
          <a:solidFill>
            <a:srgbClr val="00B050"/>
          </a:solidFill>
          <a:ln w="76200"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36066" y="2125858"/>
            <a:ext cx="2389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具体的</a:t>
            </a:r>
            <a:r>
              <a:rPr kumimoji="1" lang="ja-JP" alt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な取組</a:t>
            </a:r>
            <a:endParaRPr kumimoji="1" lang="ja-JP" altLang="en-US" sz="28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7068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33</Words>
  <Application>Microsoft Office PowerPoint</Application>
  <PresentationFormat>A3 297x420 mm</PresentationFormat>
  <Paragraphs>76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Windows ユーザー</cp:lastModifiedBy>
  <cp:revision>5</cp:revision>
  <dcterms:modified xsi:type="dcterms:W3CDTF">2022-03-30T05:29:30Z</dcterms:modified>
</cp:coreProperties>
</file>